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2"/>
  </p:notesMasterIdLst>
  <p:sldIdLst>
    <p:sldId id="256" r:id="rId2"/>
    <p:sldId id="259" r:id="rId3"/>
    <p:sldId id="260" r:id="rId4"/>
    <p:sldId id="267" r:id="rId5"/>
    <p:sldId id="268" r:id="rId6"/>
    <p:sldId id="273" r:id="rId7"/>
    <p:sldId id="264" r:id="rId8"/>
    <p:sldId id="257" r:id="rId9"/>
    <p:sldId id="258" r:id="rId10"/>
    <p:sldId id="272" r:id="rId11"/>
    <p:sldId id="265" r:id="rId12"/>
    <p:sldId id="269" r:id="rId13"/>
    <p:sldId id="266" r:id="rId14"/>
    <p:sldId id="270" r:id="rId15"/>
    <p:sldId id="271" r:id="rId16"/>
    <p:sldId id="275" r:id="rId17"/>
    <p:sldId id="261" r:id="rId18"/>
    <p:sldId id="263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0" autoAdjust="0"/>
    <p:restoredTop sz="78839" autoAdjust="0"/>
  </p:normalViewPr>
  <p:slideViewPr>
    <p:cSldViewPr snapToGrid="0">
      <p:cViewPr varScale="1">
        <p:scale>
          <a:sx n="78" d="100"/>
          <a:sy n="78" d="100"/>
        </p:scale>
        <p:origin x="268" y="48"/>
      </p:cViewPr>
      <p:guideLst/>
    </p:cSldViewPr>
  </p:slideViewPr>
  <p:notesTextViewPr>
    <p:cViewPr>
      <p:scale>
        <a:sx n="1" d="1"/>
        <a:sy n="1" d="1"/>
      </p:scale>
      <p:origin x="0" y="-26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4T12:07:1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146 121 7040,'-38'3'3456,"-49"48"-4608,78-46 3584,-2-5-3456,11-9 0,14-12-1536,15-18 0,15-8 2816,-15-16 128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4T12:07:1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146 121 7040,'-38'3'3456,"-49"48"-4608,78-46 3584,-2-5-3456,11-9 0,14-12-1536,15-18 0,15-8 2816,-15-16 128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4T21:07:20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87 2304,'-205'-86'1152,"267"176"-3328,-12-63 1280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B714C-C282-49CE-BC52-573AE5664059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C7A4-ECDC-4D3C-A64B-F4969E87D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008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C7A4-ECDC-4D3C-A64B-F4969E87D8F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460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Allan and </a:t>
            </a:r>
            <a:r>
              <a:rPr lang="en-CA" dirty="0" err="1"/>
              <a:t>Laylee</a:t>
            </a:r>
            <a:r>
              <a:rPr lang="en-CA" dirty="0"/>
              <a:t> (top)</a:t>
            </a:r>
          </a:p>
          <a:p>
            <a:endParaRPr lang="en-CA" dirty="0"/>
          </a:p>
          <a:p>
            <a:r>
              <a:rPr lang="en-CA" dirty="0"/>
              <a:t>Red Team starting the day (bottom right)</a:t>
            </a:r>
          </a:p>
          <a:p>
            <a:endParaRPr lang="en-CA" dirty="0"/>
          </a:p>
          <a:p>
            <a:r>
              <a:rPr lang="en-CA" dirty="0"/>
              <a:t>Event start conference/talks (bottom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C7A4-ECDC-4D3C-A64B-F4969E87D8F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33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Top Left – Cheryl Biswas Diana Initiative Key Note</a:t>
            </a:r>
          </a:p>
          <a:p>
            <a:endParaRPr lang="en-CA" dirty="0"/>
          </a:p>
          <a:p>
            <a:r>
              <a:rPr lang="en-CA" dirty="0"/>
              <a:t>Top Centre – Business Injects Fanshawe</a:t>
            </a:r>
          </a:p>
          <a:p>
            <a:endParaRPr lang="en-CA" dirty="0"/>
          </a:p>
          <a:p>
            <a:r>
              <a:rPr lang="en-CA" dirty="0"/>
              <a:t>Top Right – Business Inject Seneca</a:t>
            </a:r>
          </a:p>
          <a:p>
            <a:endParaRPr lang="en-CA" dirty="0"/>
          </a:p>
          <a:p>
            <a:r>
              <a:rPr lang="en-CA" dirty="0"/>
              <a:t>Bottom Left – Seneca</a:t>
            </a:r>
          </a:p>
          <a:p>
            <a:endParaRPr lang="en-CA" dirty="0"/>
          </a:p>
          <a:p>
            <a:r>
              <a:rPr lang="en-CA" dirty="0"/>
              <a:t>Bottom Centre </a:t>
            </a:r>
            <a:r>
              <a:rPr lang="en-CA"/>
              <a:t>– Sheridan</a:t>
            </a:r>
            <a:endParaRPr lang="en-CA" dirty="0"/>
          </a:p>
          <a:p>
            <a:endParaRPr lang="en-CA" dirty="0"/>
          </a:p>
          <a:p>
            <a:r>
              <a:rPr lang="en-CA" dirty="0"/>
              <a:t>Bottom Right – Red team discussing tactics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C7A4-ECDC-4D3C-A64B-F4969E87D8F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27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C7A4-ECDC-4D3C-A64B-F4969E87D8F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02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59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4332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82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781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5749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06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053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20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820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949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055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377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15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60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80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7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97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17645-81CD-44F0-8B63-9197AE1D7934}" type="datetimeFigureOut">
              <a:rPr lang="en-CA" smtClean="0"/>
              <a:t>2019-10-05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85F3E-5A15-4555-A4D7-43461B35ED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245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C0CC-F05A-44EE-88A5-78608C805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The C3X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ACE3C-0852-4199-BC08-8FDF7CF07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Ahmed Imran</a:t>
            </a:r>
          </a:p>
        </p:txBody>
      </p:sp>
    </p:spTree>
    <p:extLst>
      <p:ext uri="{BB962C8B-B14F-4D97-AF65-F5344CB8AC3E}">
        <p14:creationId xmlns:p14="http://schemas.microsoft.com/office/powerpoint/2010/main" val="74226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D1903-90D8-4D2B-8F20-363DF897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4CAC1-F9A6-4DFE-81B0-D14B1A27C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C3X Genesis vs C3X Red Forest</a:t>
            </a:r>
          </a:p>
        </p:txBody>
      </p:sp>
    </p:spTree>
    <p:extLst>
      <p:ext uri="{BB962C8B-B14F-4D97-AF65-F5344CB8AC3E}">
        <p14:creationId xmlns:p14="http://schemas.microsoft.com/office/powerpoint/2010/main" val="39942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8B67-4DEB-4CD3-9090-C359172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2018 Genesis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0426-2467-4761-A20F-854E1AA3D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Hosted at George Brown College</a:t>
            </a:r>
          </a:p>
          <a:p>
            <a:r>
              <a:rPr lang="en-CA" dirty="0"/>
              <a:t>Each team on separate day</a:t>
            </a:r>
          </a:p>
          <a:p>
            <a:r>
              <a:rPr lang="en-CA" dirty="0"/>
              <a:t>Full day event</a:t>
            </a:r>
          </a:p>
          <a:p>
            <a:pPr lvl="1"/>
            <a:r>
              <a:rPr lang="en-CA" dirty="0"/>
              <a:t>10am - 6pm</a:t>
            </a:r>
          </a:p>
          <a:p>
            <a:r>
              <a:rPr lang="en-CA" dirty="0"/>
              <a:t>Whole event lasted a week</a:t>
            </a:r>
          </a:p>
        </p:txBody>
      </p:sp>
    </p:spTree>
    <p:extLst>
      <p:ext uri="{BB962C8B-B14F-4D97-AF65-F5344CB8AC3E}">
        <p14:creationId xmlns:p14="http://schemas.microsoft.com/office/powerpoint/2010/main" val="278503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8B67-4DEB-4CD3-9090-C359172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2018 Genesis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D0426-2467-4761-A20F-854E1AA3D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formal breaks</a:t>
            </a:r>
          </a:p>
          <a:p>
            <a:r>
              <a:rPr lang="en-CA" dirty="0"/>
              <a:t>Hourly business injects/updates</a:t>
            </a:r>
          </a:p>
          <a:p>
            <a:r>
              <a:rPr lang="en-CA" dirty="0"/>
              <a:t>Computers were VMs provided by event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3987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E681-81AB-48D3-B868-1BD0C518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2019 Red Forest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7CA7-2BE1-43BA-804C-196243264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2 day event</a:t>
            </a:r>
          </a:p>
          <a:p>
            <a:r>
              <a:rPr lang="en-CA" dirty="0"/>
              <a:t>Hosted at Trend Micro</a:t>
            </a:r>
          </a:p>
          <a:p>
            <a:r>
              <a:rPr lang="en-CA" dirty="0"/>
              <a:t>All teams participate at the same time</a:t>
            </a:r>
          </a:p>
          <a:p>
            <a:r>
              <a:rPr lang="en-CA" dirty="0"/>
              <a:t>Red team segregation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086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E681-81AB-48D3-B868-1BD0C518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2019 Red Forest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7CA7-2BE1-43BA-804C-196243264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formal breaks</a:t>
            </a:r>
          </a:p>
          <a:p>
            <a:r>
              <a:rPr lang="en-CA" dirty="0"/>
              <a:t>Originally business injects every 2-3 hours or so</a:t>
            </a:r>
          </a:p>
          <a:p>
            <a:r>
              <a:rPr lang="en-CA" dirty="0"/>
              <a:t>Participants used their own laptops</a:t>
            </a:r>
          </a:p>
          <a:p>
            <a:pPr lvl="1"/>
            <a:r>
              <a:rPr lang="en-CA" dirty="0"/>
              <a:t>Cloud provided infrastructure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3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8596-E1DC-482D-868D-A50CC754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B32F-15F6-4818-B99B-EF3A803BF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270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A3F7-6F0F-42F9-AAF2-0395E746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B0D5-2F1E-489D-B441-04E4F6974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Accommodating for issues</a:t>
            </a:r>
          </a:p>
          <a:p>
            <a:r>
              <a:rPr lang="en-CA" dirty="0"/>
              <a:t>Services &amp; Infrastructure on cloud</a:t>
            </a:r>
          </a:p>
          <a:p>
            <a:r>
              <a:rPr lang="en-CA" dirty="0"/>
              <a:t>Industry professionals &amp; mentors are allowed to help/teach</a:t>
            </a:r>
          </a:p>
          <a:p>
            <a:r>
              <a:rPr lang="en-CA" dirty="0"/>
              <a:t>Red &amp; Blue teams are allowed to converse</a:t>
            </a:r>
          </a:p>
          <a:p>
            <a:r>
              <a:rPr lang="en-CA" dirty="0"/>
              <a:t>Pre-game information conference</a:t>
            </a:r>
          </a:p>
          <a:p>
            <a:r>
              <a:rPr lang="en-CA" dirty="0"/>
              <a:t>Game timeline/format</a:t>
            </a:r>
          </a:p>
          <a:p>
            <a:r>
              <a:rPr lang="en-CA" dirty="0"/>
              <a:t>Atmosphere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232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0BB4-8B2E-49E4-AB1C-DAE7070A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CA73C-5C6D-4E49-A785-91EDDDC69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Teamwork</a:t>
            </a:r>
          </a:p>
          <a:p>
            <a:pPr lvl="1"/>
            <a:r>
              <a:rPr lang="en-CA" dirty="0"/>
              <a:t>Just work together, don’t try to be friends</a:t>
            </a:r>
          </a:p>
          <a:p>
            <a:r>
              <a:rPr lang="en-CA" dirty="0"/>
              <a:t>Communication</a:t>
            </a:r>
          </a:p>
          <a:p>
            <a:pPr lvl="1"/>
            <a:r>
              <a:rPr lang="en-CA" dirty="0"/>
              <a:t>Teammates</a:t>
            </a:r>
          </a:p>
          <a:p>
            <a:pPr lvl="1"/>
            <a:r>
              <a:rPr lang="en-CA" dirty="0"/>
              <a:t>Business Sector</a:t>
            </a:r>
          </a:p>
          <a:p>
            <a:pPr lvl="1"/>
            <a:r>
              <a:rPr lang="en-CA" dirty="0"/>
              <a:t>Tech Sector</a:t>
            </a:r>
          </a:p>
        </p:txBody>
      </p:sp>
    </p:spTree>
    <p:extLst>
      <p:ext uri="{BB962C8B-B14F-4D97-AF65-F5344CB8AC3E}">
        <p14:creationId xmlns:p14="http://schemas.microsoft.com/office/powerpoint/2010/main" val="216968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81AA-49F5-4AED-A3AA-7C7B9DA6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F4F8-836E-4A0A-AF7A-0AAAEC07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Large opportunity to interact with students &amp; professionals</a:t>
            </a:r>
          </a:p>
          <a:p>
            <a:r>
              <a:rPr lang="en-CA" dirty="0"/>
              <a:t>Quick transfer of skill set</a:t>
            </a:r>
          </a:p>
          <a:p>
            <a:pPr lvl="1"/>
            <a:r>
              <a:rPr lang="en-CA" dirty="0"/>
              <a:t>Personally easier than trying to use skills from school</a:t>
            </a:r>
          </a:p>
          <a:p>
            <a:endParaRPr lang="en-CA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979D10-A627-43D7-A386-DE0B9B08101A}"/>
                  </a:ext>
                </a:extLst>
              </p14:cNvPr>
              <p14:cNvContentPartPr/>
              <p14:nvPr/>
            </p14:nvContentPartPr>
            <p14:xfrm>
              <a:off x="-526204" y="4200069"/>
              <a:ext cx="7380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979D10-A627-43D7-A386-DE0B9B081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35204" y="4191429"/>
                <a:ext cx="9144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94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7EA0-F7D6-4372-A941-B81290C8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D576-E69C-46B2-B20E-1C02CCFA3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Focus more on educational aspect</a:t>
            </a:r>
          </a:p>
          <a:p>
            <a:r>
              <a:rPr lang="en-CA" dirty="0"/>
              <a:t>Better infrastructure management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899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5606-6347-4AD9-90CC-169EA45A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2018 Genesis – Blue Team</a:t>
            </a:r>
          </a:p>
        </p:txBody>
      </p:sp>
      <p:pic>
        <p:nvPicPr>
          <p:cNvPr id="6" name="Content Placeholder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F081ADE-FABD-4954-9503-2C59715B3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CB9FD2-A4E8-4CEF-B84E-402BA8405510}"/>
                  </a:ext>
                </a:extLst>
              </p14:cNvPr>
              <p14:cNvContentPartPr/>
              <p14:nvPr/>
            </p14:nvContentPartPr>
            <p14:xfrm>
              <a:off x="2158239" y="1016540"/>
              <a:ext cx="52560" cy="6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CB9FD2-A4E8-4CEF-B84E-402BA8405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9599" y="1007900"/>
                <a:ext cx="7020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34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B5FC-C110-42F7-883B-606CA8C7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Enjoy </a:t>
            </a:r>
            <a:r>
              <a:rPr lang="en-CA" dirty="0" err="1"/>
              <a:t>BSidesTO</a:t>
            </a:r>
            <a:r>
              <a:rPr lang="en-CA" dirty="0"/>
              <a:t>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4048A-CB56-4D32-A83B-9A4DE009E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83785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5606-6347-4AD9-90CC-169EA45A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2018 Genesis – Blue Team</a:t>
            </a:r>
          </a:p>
        </p:txBody>
      </p:sp>
      <p:pic>
        <p:nvPicPr>
          <p:cNvPr id="6" name="Content Placeholder 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C3BDD6CD-C882-4B5D-AA19-57D2AFE8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CB9FD2-A4E8-4CEF-B84E-402BA8405510}"/>
                  </a:ext>
                </a:extLst>
              </p14:cNvPr>
              <p14:cNvContentPartPr/>
              <p14:nvPr/>
            </p14:nvContentPartPr>
            <p14:xfrm>
              <a:off x="2158239" y="1016540"/>
              <a:ext cx="52560" cy="6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CB9FD2-A4E8-4CEF-B84E-402BA84055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9599" y="1007900"/>
                <a:ext cx="7020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28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AA38-BD46-4440-8AAE-0AD961A6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C3X 2019 Red Forest – White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9D631-A10D-4C14-BE91-3FA4A0DAA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8" y="3224893"/>
            <a:ext cx="4601937" cy="3451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0E034-044B-4D64-9887-BB0878942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2" y="2920775"/>
            <a:ext cx="5007428" cy="3755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FDA21-E41D-4E99-902A-E537BA4AF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6"/>
          <a:stretch/>
        </p:blipFill>
        <p:spPr>
          <a:xfrm>
            <a:off x="1940378" y="1494067"/>
            <a:ext cx="5129892" cy="28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3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AC8C0-AC9E-4152-988A-6766919E8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3" r="13228"/>
          <a:stretch/>
        </p:blipFill>
        <p:spPr>
          <a:xfrm>
            <a:off x="70759" y="4849"/>
            <a:ext cx="4016828" cy="2945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A4B1A-9100-4077-B0B0-B1EBC56E4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49" y="230258"/>
            <a:ext cx="4016828" cy="301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0D5C4-5A8A-4B98-B38D-22522274A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10" y="289449"/>
            <a:ext cx="3937907" cy="2953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B1352-714D-4D99-BA53-B096B5BFD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7" y="3176030"/>
            <a:ext cx="4430483" cy="3322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2176F-BAB3-48CF-9C5C-BEC0C3519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587" y="2669722"/>
            <a:ext cx="4142014" cy="3106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FE9D14-1B27-4E92-A580-56D0BD67A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2" y="3429000"/>
            <a:ext cx="4250871" cy="31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966B-EF62-4222-80E8-BA620C73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5BFB-E1A4-414A-9ADD-B0B794A8A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CTF vs C3X</a:t>
            </a:r>
          </a:p>
        </p:txBody>
      </p:sp>
    </p:spTree>
    <p:extLst>
      <p:ext uri="{BB962C8B-B14F-4D97-AF65-F5344CB8AC3E}">
        <p14:creationId xmlns:p14="http://schemas.microsoft.com/office/powerpoint/2010/main" val="309024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1584-02FF-4F4B-90F8-0C0197C4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Capture the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4A8F0-8313-4D7B-9313-18F93528C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Competition Based</a:t>
            </a:r>
          </a:p>
          <a:p>
            <a:r>
              <a:rPr lang="en-CA" dirty="0"/>
              <a:t>Teams compete to obtain flags</a:t>
            </a:r>
          </a:p>
          <a:p>
            <a:r>
              <a:rPr lang="en-CA" dirty="0"/>
              <a:t>Test &amp; apply skills</a:t>
            </a:r>
          </a:p>
          <a:p>
            <a:r>
              <a:rPr lang="en-CA" dirty="0"/>
              <a:t>Red vs Blue team</a:t>
            </a:r>
          </a:p>
          <a:p>
            <a:pPr lvl="1"/>
            <a:r>
              <a:rPr lang="en-CA" dirty="0"/>
              <a:t>Red team are competitors</a:t>
            </a:r>
          </a:p>
          <a:p>
            <a:pPr lvl="1"/>
            <a:r>
              <a:rPr lang="en-CA" dirty="0"/>
              <a:t>Blue team typically automated</a:t>
            </a:r>
          </a:p>
        </p:txBody>
      </p:sp>
    </p:spTree>
    <p:extLst>
      <p:ext uri="{BB962C8B-B14F-4D97-AF65-F5344CB8AC3E}">
        <p14:creationId xmlns:p14="http://schemas.microsoft.com/office/powerpoint/2010/main" val="406156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08C7-0AAB-4349-BEAD-3705AC8E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C3X?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29099-F849-4CCB-998D-65EE1E53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Canadian Collegiate Cyber Exercise</a:t>
            </a:r>
          </a:p>
          <a:p>
            <a:r>
              <a:rPr lang="en-CA" dirty="0"/>
              <a:t>Game/Educational</a:t>
            </a:r>
          </a:p>
          <a:p>
            <a:r>
              <a:rPr lang="en-CA" dirty="0"/>
              <a:t>Learn and test skills</a:t>
            </a:r>
          </a:p>
          <a:p>
            <a:r>
              <a:rPr lang="en-CA"/>
              <a:t>Special</a:t>
            </a:r>
            <a:r>
              <a:rPr lang="en-CA" dirty="0"/>
              <a:t>* Red vs Blue team exercise</a:t>
            </a:r>
          </a:p>
        </p:txBody>
      </p:sp>
    </p:spTree>
    <p:extLst>
      <p:ext uri="{BB962C8B-B14F-4D97-AF65-F5344CB8AC3E}">
        <p14:creationId xmlns:p14="http://schemas.microsoft.com/office/powerpoint/2010/main" val="150181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8ECE-90E8-40E4-9619-F743A7579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C3X?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240C-505F-4527-9A32-6E308D76E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Blue Team</a:t>
            </a:r>
          </a:p>
          <a:p>
            <a:pPr lvl="1"/>
            <a:r>
              <a:rPr lang="en-CA" dirty="0"/>
              <a:t>Students</a:t>
            </a:r>
          </a:p>
          <a:p>
            <a:r>
              <a:rPr lang="en-CA" dirty="0"/>
              <a:t>Red Team</a:t>
            </a:r>
          </a:p>
          <a:p>
            <a:pPr lvl="1"/>
            <a:r>
              <a:rPr lang="en-CA" dirty="0"/>
              <a:t>Industry Professionals</a:t>
            </a:r>
          </a:p>
          <a:p>
            <a:r>
              <a:rPr lang="en-CA" dirty="0"/>
              <a:t>White Team</a:t>
            </a:r>
          </a:p>
          <a:p>
            <a:pPr lvl="1"/>
            <a:r>
              <a:rPr lang="en-CA" dirty="0"/>
              <a:t>Mentors</a:t>
            </a:r>
          </a:p>
          <a:p>
            <a:pPr lvl="1"/>
            <a:r>
              <a:rPr lang="en-CA" dirty="0"/>
              <a:t>Industry Professionals</a:t>
            </a:r>
          </a:p>
          <a:p>
            <a:pPr lvl="1"/>
            <a:r>
              <a:rPr lang="en-CA" dirty="0"/>
              <a:t>Volunteers</a:t>
            </a:r>
          </a:p>
        </p:txBody>
      </p:sp>
    </p:spTree>
    <p:extLst>
      <p:ext uri="{BB962C8B-B14F-4D97-AF65-F5344CB8AC3E}">
        <p14:creationId xmlns:p14="http://schemas.microsoft.com/office/powerpoint/2010/main" val="25305900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517</TotalTime>
  <Words>350</Words>
  <Application>Microsoft Office PowerPoint</Application>
  <PresentationFormat>Widescreen</PresentationFormat>
  <Paragraphs>95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Vapor Trail</vt:lpstr>
      <vt:lpstr>The C3X Experience</vt:lpstr>
      <vt:lpstr>C3X 2018 Genesis – Blue Team</vt:lpstr>
      <vt:lpstr>C3X 2018 Genesis – Blue Team</vt:lpstr>
      <vt:lpstr>C3X 2019 Red Forest – White Team</vt:lpstr>
      <vt:lpstr>PowerPoint Presentation</vt:lpstr>
      <vt:lpstr>The Game</vt:lpstr>
      <vt:lpstr>Capture the Flag</vt:lpstr>
      <vt:lpstr>What is C3X?</vt:lpstr>
      <vt:lpstr>What is C3X?</vt:lpstr>
      <vt:lpstr>Game Format</vt:lpstr>
      <vt:lpstr>C3X 2018 Genesis Format</vt:lpstr>
      <vt:lpstr>C3X 2018 Genesis Format</vt:lpstr>
      <vt:lpstr>C3X 2019 Red Forest Format</vt:lpstr>
      <vt:lpstr>C3X 2019 Red Forest Format</vt:lpstr>
      <vt:lpstr>Reflection</vt:lpstr>
      <vt:lpstr>The Good</vt:lpstr>
      <vt:lpstr>Learning Outcomes</vt:lpstr>
      <vt:lpstr>Learning Outcomes</vt:lpstr>
      <vt:lpstr>Improvement</vt:lpstr>
      <vt:lpstr>Enjoy BSidesTO!!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C3X Experience</dc:title>
  <dc:creator>Ahmed Imran</dc:creator>
  <cp:lastModifiedBy>Ahmed Imran</cp:lastModifiedBy>
  <cp:revision>40</cp:revision>
  <dcterms:created xsi:type="dcterms:W3CDTF">2019-10-04T11:55:15Z</dcterms:created>
  <dcterms:modified xsi:type="dcterms:W3CDTF">2019-10-05T13:42:56Z</dcterms:modified>
</cp:coreProperties>
</file>